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20BFA-5C34-4F9A-AEE4-5573DA0F2207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D8A0-E75B-4C85-8653-A0991E32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C:\Users\1\Desktop\юрин\О курении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75"/>
            <a:ext cx="9143999" cy="686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юрин\О курении\Слайд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юрин\О курении\Слайд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1\Desktop\юрин\О курении\Слайд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юрин\О курении\Слайд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28"/>
            <a:ext cx="9144000" cy="6861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1\Desktop\юрин\О курении\Слайд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\Desktop\юрин\О курении\Слайд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1\Desktop\юрин\О курении\Слайд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esktop\юрин\О курении\Слайд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юрин\О курении\Слай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юрин\О курении\Слайд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юрин\О курении\Слайд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юрин\О курении\Слайд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юрин\О курении\Слайд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юрин\О курении\Слайд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4817" y="-78613"/>
            <a:ext cx="9248817" cy="6936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юрин\О курении\Слайд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71" y="46403"/>
            <a:ext cx="9082129" cy="6811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юрин\О курении\Слайд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2019-11-15T04:59:52Z</dcterms:created>
  <dcterms:modified xsi:type="dcterms:W3CDTF">2019-11-15T05:32:01Z</dcterms:modified>
</cp:coreProperties>
</file>